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Roboto Slab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d1d521a4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d1d521a4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d1d521a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d1d521a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d1d521a4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d1d521a4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d1d521a4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d1d521a4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d1d521a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d1d521a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d1d521a4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d1d521a4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3689750" y="2140050"/>
            <a:ext cx="1593900" cy="11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683" y="1387750"/>
            <a:ext cx="6888650" cy="236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501" y="804363"/>
            <a:ext cx="2730475" cy="353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00" y="1349350"/>
            <a:ext cx="4796374" cy="24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t="24512" b="29159"/>
          <a:stretch/>
        </p:blipFill>
        <p:spPr>
          <a:xfrm flipH="1">
            <a:off x="0" y="2062275"/>
            <a:ext cx="4444375" cy="30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400" y="802799"/>
            <a:ext cx="5068600" cy="35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l="3493"/>
          <a:stretch/>
        </p:blipFill>
        <p:spPr>
          <a:xfrm>
            <a:off x="508125" y="401325"/>
            <a:ext cx="3323976" cy="22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7467"/>
          <a:stretch/>
        </p:blipFill>
        <p:spPr>
          <a:xfrm>
            <a:off x="4029199" y="1144119"/>
            <a:ext cx="4726900" cy="31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25" y="2756400"/>
            <a:ext cx="3323976" cy="22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0" y="301600"/>
            <a:ext cx="4075549" cy="407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9150"/>
            <a:ext cx="2208750" cy="22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050" y="173250"/>
            <a:ext cx="2499549" cy="249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0" y="0"/>
            <a:ext cx="8225068" cy="5143500"/>
          </a:xfrm>
          <a:prstGeom prst="rect">
            <a:avLst/>
          </a:prstGeom>
        </p:spPr>
      </p:pic>
      <p:sp>
        <p:nvSpPr>
          <p:cNvPr id="96" name="Google Shape;96;p18"/>
          <p:cNvSpPr txBox="1"/>
          <p:nvPr/>
        </p:nvSpPr>
        <p:spPr>
          <a:xfrm>
            <a:off x="2494650" y="3481200"/>
            <a:ext cx="4154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"/.json"</a:t>
            </a:r>
            <a:endParaRPr sz="9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l="12711" r="15143"/>
          <a:stretch/>
        </p:blipFill>
        <p:spPr>
          <a:xfrm>
            <a:off x="0" y="3445525"/>
            <a:ext cx="1927551" cy="16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0"/>
            <a:ext cx="20002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44"/>
            <a:ext cx="9144000" cy="49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Presentación en pantalla (16:9)</PresentationFormat>
  <Paragraphs>1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Roboto</vt:lpstr>
      <vt:lpstr>Roboto Slab</vt:lpstr>
      <vt:lpstr>Arial</vt:lpstr>
      <vt:lpstr>Marina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acer</cp:lastModifiedBy>
  <cp:revision>1</cp:revision>
  <dcterms:modified xsi:type="dcterms:W3CDTF">2022-01-13T23:41:22Z</dcterms:modified>
</cp:coreProperties>
</file>